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 id="2147483669" r:id="rId2"/>
  </p:sldMasterIdLst>
  <p:notesMasterIdLst>
    <p:notesMasterId r:id="rId11"/>
  </p:notesMasterIdLst>
  <p:sldIdLst>
    <p:sldId id="256" r:id="rId3"/>
    <p:sldId id="257" r:id="rId4"/>
    <p:sldId id="258" r:id="rId5"/>
    <p:sldId id="259" r:id="rId6"/>
    <p:sldId id="260" r:id="rId7"/>
    <p:sldId id="261" r:id="rId8"/>
    <p:sldId id="262" r:id="rId9"/>
    <p:sldId id="264" r:id="rId10"/>
  </p:sldIdLst>
  <p:sldSz cx="9144000" cy="5143500" type="screen16x9"/>
  <p:notesSz cx="6858000" cy="9144000"/>
  <p:embeddedFontLst>
    <p:embeddedFont>
      <p:font typeface="Open Sans" panose="020B0606030504020204" pitchFamily="34" charset="0"/>
      <p:regular r:id="rId12"/>
      <p:bold r:id="rId13"/>
      <p:italic r:id="rId14"/>
      <p:boldItalic r:id="rId15"/>
    </p:embeddedFont>
    <p:embeddedFont>
      <p:font typeface="Playfair Display" panose="00000500000000000000" pitchFamily="2" charset="0"/>
      <p:regular r:id="rId16"/>
      <p:bold r:id="rId17"/>
      <p:italic r:id="rId18"/>
      <p:boldItalic r:id="rId19"/>
    </p:embeddedFont>
    <p:embeddedFont>
      <p:font typeface="Playfair Display SemiBold"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3B17"/>
    <a:srgbClr val="8CA1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8" d="100"/>
          <a:sy n="128" d="100"/>
        </p:scale>
        <p:origin x="15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10.fntdata"/><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jpg>
</file>

<file path=ppt/media/image10.jpg>
</file>

<file path=ppt/media/image11.png>
</file>

<file path=ppt/media/image12.jpg>
</file>

<file path=ppt/media/image13.png>
</file>

<file path=ppt/media/image14.png>
</file>

<file path=ppt/media/image15.jpg>
</file>

<file path=ppt/media/image16.png>
</file>

<file path=ppt/media/image17.png>
</file>

<file path=ppt/media/image18.jpg>
</file>

<file path=ppt/media/image19.jpg>
</file>

<file path=ppt/media/image2.jpg>
</file>

<file path=ppt/media/image20.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e8455c863a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1e8455c863a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e8455c863a_2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1e8455c863a_2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e8455c863a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g1e8455c863a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e8455c863a_2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1e8455c863a_2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e8455c863a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g1e8455c863a_2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e8455c863a_2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1e8455c863a_2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e8455c863a_2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g1e8455c863a_2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e8455c863a_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7" name="Google Shape;207;g1e8455c863a_2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8868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0" y="3802050"/>
            <a:ext cx="9144000" cy="51435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2">
              <a:alphaModFix/>
            </a:blip>
            <a:stretch>
              <a:fillRect t="-18519"/>
            </a:stretch>
          </a:blipFill>
          <a:ln>
            <a:noFill/>
          </a:ln>
        </p:spPr>
      </p:sp>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4" name="Google Shape;64;p1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5" name="Google Shape;65;p1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42900" y="1065213"/>
            <a:ext cx="3886200" cy="735013"/>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8" name="Google Shape;68;p13"/>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69" name="Google Shape;69;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0" name="Google Shape;70;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1" name="Google Shape;71;p1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74" name="Google Shape;74;p14"/>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75" name="Google Shape;75;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6" name="Google Shape;76;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7" name="Google Shape;77;p1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0" name="Google Shape;80;p15"/>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81" name="Google Shape;81;p1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2" name="Google Shape;82;p1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3" name="Google Shape;83;p1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6" name="Google Shape;86;p16"/>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7" name="Google Shape;87;p16"/>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8" name="Google Shape;88;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9" name="Google Shape;89;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0" name="Google Shape;90;p1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3" name="Google Shape;93;p17"/>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4" name="Google Shape;94;p17"/>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5" name="Google Shape;95;p17"/>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6" name="Google Shape;96;p17"/>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7" name="Google Shape;97;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8" name="Google Shape;98;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9" name="Google Shape;99;p17"/>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2" name="Google Shape;102;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3" name="Google Shape;103;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4" name="Google Shape;104;p18"/>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7" name="Google Shape;107;p19"/>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08" name="Google Shape;108;p19"/>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09" name="Google Shape;109;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0" name="Google Shape;110;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1" name="Google Shape;111;p1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4" name="Google Shape;114;p20"/>
          <p:cNvSpPr>
            <a:spLocks noGrp="1"/>
          </p:cNvSpPr>
          <p:nvPr>
            <p:ph type="pic" idx="2"/>
          </p:nvPr>
        </p:nvSpPr>
        <p:spPr>
          <a:xfrm>
            <a:off x="896144" y="306388"/>
            <a:ext cx="2743200" cy="2057400"/>
          </a:xfrm>
          <a:prstGeom prst="rect">
            <a:avLst/>
          </a:prstGeom>
          <a:noFill/>
          <a:ln>
            <a:noFill/>
          </a:ln>
        </p:spPr>
      </p:sp>
      <p:sp>
        <p:nvSpPr>
          <p:cNvPr id="115" name="Google Shape;115;p20"/>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16" name="Google Shape;116;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7" name="Google Shape;117;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8" name="Google Shape;118;p2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1" name="Google Shape;121;p21"/>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2" name="Google Shape;122;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2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1635250" y="3456784"/>
            <a:ext cx="5435076" cy="3349241"/>
          </a:xfrm>
          <a:custGeom>
            <a:avLst/>
            <a:gdLst/>
            <a:ahLst/>
            <a:cxnLst/>
            <a:rect l="l" t="t" r="r" b="b"/>
            <a:pathLst>
              <a:path w="10870151" h="6698482" extrusionOk="0">
                <a:moveTo>
                  <a:pt x="0" y="0"/>
                </a:moveTo>
                <a:lnTo>
                  <a:pt x="10870151" y="0"/>
                </a:lnTo>
                <a:lnTo>
                  <a:pt x="10870151" y="6698482"/>
                </a:lnTo>
                <a:lnTo>
                  <a:pt x="0" y="6698482"/>
                </a:lnTo>
                <a:lnTo>
                  <a:pt x="0" y="0"/>
                </a:lnTo>
                <a:close/>
              </a:path>
            </a:pathLst>
          </a:custGeom>
          <a:blipFill rotWithShape="1">
            <a:blip r:embed="rId2">
              <a:alphaModFix/>
            </a:blip>
            <a:stretch>
              <a:fillRect t="-3959" b="-3949"/>
            </a:stretch>
          </a:blipFill>
          <a:ln>
            <a:noFill/>
          </a:ln>
        </p:spPr>
      </p:sp>
      <p:sp>
        <p:nvSpPr>
          <p:cNvPr id="18" name="Google Shape;18;p3"/>
          <p:cNvSpPr/>
          <p:nvPr/>
        </p:nvSpPr>
        <p:spPr>
          <a:xfrm>
            <a:off x="5912112" y="-2834891"/>
            <a:ext cx="5435076" cy="3349241"/>
          </a:xfrm>
          <a:custGeom>
            <a:avLst/>
            <a:gdLst/>
            <a:ahLst/>
            <a:cxnLst/>
            <a:rect l="l" t="t" r="r" b="b"/>
            <a:pathLst>
              <a:path w="10870151" h="6698482" extrusionOk="0">
                <a:moveTo>
                  <a:pt x="0" y="0"/>
                </a:moveTo>
                <a:lnTo>
                  <a:pt x="10870152" y="0"/>
                </a:lnTo>
                <a:lnTo>
                  <a:pt x="10870152" y="6698482"/>
                </a:lnTo>
                <a:lnTo>
                  <a:pt x="0" y="6698482"/>
                </a:lnTo>
                <a:lnTo>
                  <a:pt x="0" y="0"/>
                </a:lnTo>
                <a:close/>
              </a:path>
            </a:pathLst>
          </a:custGeom>
          <a:blipFill rotWithShape="1">
            <a:blip r:embed="rId2">
              <a:alphaModFix/>
            </a:blip>
            <a:stretch>
              <a:fillRect t="-3959" b="-3949"/>
            </a:stretch>
          </a:blip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7" name="Google Shape;127;p22"/>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8" name="Google Shape;128;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9" name="Google Shape;129;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30" name="Google Shape;130;p2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 name="Google Shape;23;p4"/>
          <p:cNvSpPr/>
          <p:nvPr/>
        </p:nvSpPr>
        <p:spPr>
          <a:xfrm>
            <a:off x="6608074" y="0"/>
            <a:ext cx="4920726" cy="5143500"/>
          </a:xfrm>
          <a:custGeom>
            <a:avLst/>
            <a:gdLst/>
            <a:ahLst/>
            <a:cxnLst/>
            <a:rect l="l" t="t" r="r" b="b"/>
            <a:pathLst>
              <a:path w="9841451" h="10287000" extrusionOk="0">
                <a:moveTo>
                  <a:pt x="0" y="0"/>
                </a:moveTo>
                <a:lnTo>
                  <a:pt x="9841451" y="0"/>
                </a:lnTo>
                <a:lnTo>
                  <a:pt x="9841451" y="10287000"/>
                </a:lnTo>
                <a:lnTo>
                  <a:pt x="0" y="10287000"/>
                </a:lnTo>
                <a:lnTo>
                  <a:pt x="0" y="0"/>
                </a:lnTo>
                <a:close/>
              </a:path>
            </a:pathLst>
          </a:custGeom>
          <a:blipFill rotWithShape="1">
            <a:blip r:embed="rId2">
              <a:alphaModFix/>
            </a:blip>
            <a:stretch>
              <a:fillRect l="-28438" r="-28448"/>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5212525" y="4142717"/>
            <a:ext cx="4572000" cy="3362325"/>
          </a:xfrm>
          <a:custGeom>
            <a:avLst/>
            <a:gdLst/>
            <a:ahLst/>
            <a:cxnLst/>
            <a:rect l="l" t="t" r="r" b="b"/>
            <a:pathLst>
              <a:path w="9144000" h="6724650" extrusionOk="0">
                <a:moveTo>
                  <a:pt x="0" y="0"/>
                </a:moveTo>
                <a:lnTo>
                  <a:pt x="9144000" y="0"/>
                </a:lnTo>
                <a:lnTo>
                  <a:pt x="9144000" y="6724650"/>
                </a:lnTo>
                <a:lnTo>
                  <a:pt x="0" y="6724650"/>
                </a:lnTo>
                <a:lnTo>
                  <a:pt x="0" y="0"/>
                </a:lnTo>
                <a:close/>
              </a:path>
            </a:pathLst>
          </a:custGeom>
          <a:blipFill rotWithShape="1">
            <a:blip r:embed="rId2">
              <a:alphaModFix/>
            </a:blip>
            <a:stretch>
              <a:fillRect l="-15369" r="-15369"/>
            </a:stretch>
          </a:blipFill>
          <a:ln>
            <a:noFill/>
          </a:ln>
        </p:spPr>
      </p:sp>
      <p:sp>
        <p:nvSpPr>
          <p:cNvPr id="26" name="Google Shape;26;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5"/>
          <p:cNvSpPr/>
          <p:nvPr/>
        </p:nvSpPr>
        <p:spPr>
          <a:xfrm>
            <a:off x="-722250" y="4142725"/>
            <a:ext cx="3860038" cy="2571750"/>
          </a:xfrm>
          <a:custGeom>
            <a:avLst/>
            <a:gdLst/>
            <a:ahLst/>
            <a:cxnLst/>
            <a:rect l="l" t="t" r="r" b="b"/>
            <a:pathLst>
              <a:path w="7720075" h="5143500" extrusionOk="0">
                <a:moveTo>
                  <a:pt x="0" y="0"/>
                </a:moveTo>
                <a:lnTo>
                  <a:pt x="7720075" y="0"/>
                </a:lnTo>
                <a:lnTo>
                  <a:pt x="7720075" y="5143500"/>
                </a:lnTo>
                <a:lnTo>
                  <a:pt x="0" y="5143500"/>
                </a:lnTo>
                <a:lnTo>
                  <a:pt x="0" y="0"/>
                </a:lnTo>
                <a:close/>
              </a:path>
            </a:pathLst>
          </a:custGeom>
          <a:blipFill rotWithShape="1">
            <a:blip r:embed="rId3">
              <a:alphaModFix/>
            </a:blip>
            <a:stretch>
              <a:fillRect t="-89" b="-89"/>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052500" y="445025"/>
            <a:ext cx="3039000" cy="572700"/>
          </a:xfrm>
          <a:prstGeom prst="rect">
            <a:avLst/>
          </a:prstGeom>
        </p:spPr>
        <p:txBody>
          <a:bodyPr spcFirstLastPara="1" wrap="square" lIns="91425" tIns="91425" rIns="91425" bIns="91425" anchor="t"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6"/>
          <p:cNvSpPr/>
          <p:nvPr/>
        </p:nvSpPr>
        <p:spPr>
          <a:xfrm>
            <a:off x="7252120" y="0"/>
            <a:ext cx="3885630" cy="5143500"/>
          </a:xfrm>
          <a:custGeom>
            <a:avLst/>
            <a:gdLst/>
            <a:ahLst/>
            <a:cxnLst/>
            <a:rect l="l" t="t" r="r" b="b"/>
            <a:pathLst>
              <a:path w="7771261" h="10287000" extrusionOk="0">
                <a:moveTo>
                  <a:pt x="0" y="0"/>
                </a:moveTo>
                <a:lnTo>
                  <a:pt x="7771261" y="0"/>
                </a:lnTo>
                <a:lnTo>
                  <a:pt x="7771261" y="10287000"/>
                </a:lnTo>
                <a:lnTo>
                  <a:pt x="0" y="10287000"/>
                </a:lnTo>
                <a:lnTo>
                  <a:pt x="0" y="0"/>
                </a:lnTo>
                <a:close/>
              </a:path>
            </a:pathLst>
          </a:custGeom>
          <a:blipFill rotWithShape="1">
            <a:blip r:embed="rId2">
              <a:alphaModFix/>
            </a:blip>
            <a:stretch>
              <a:fillRect l="-46668"/>
            </a:stretch>
          </a:blipFill>
          <a:ln>
            <a:noFill/>
          </a:ln>
        </p:spPr>
      </p:sp>
      <p:sp>
        <p:nvSpPr>
          <p:cNvPr id="35" name="Google Shape;35;p6"/>
          <p:cNvSpPr/>
          <p:nvPr/>
        </p:nvSpPr>
        <p:spPr>
          <a:xfrm>
            <a:off x="0" y="0"/>
            <a:ext cx="2005671" cy="5143500"/>
          </a:xfrm>
          <a:custGeom>
            <a:avLst/>
            <a:gdLst/>
            <a:ahLst/>
            <a:cxnLst/>
            <a:rect l="l" t="t" r="r" b="b"/>
            <a:pathLst>
              <a:path w="4011341" h="10287000" extrusionOk="0">
                <a:moveTo>
                  <a:pt x="0" y="0"/>
                </a:moveTo>
                <a:lnTo>
                  <a:pt x="4011341" y="0"/>
                </a:lnTo>
                <a:lnTo>
                  <a:pt x="4011341" y="10287000"/>
                </a:lnTo>
                <a:lnTo>
                  <a:pt x="0" y="10287000"/>
                </a:lnTo>
                <a:lnTo>
                  <a:pt x="0" y="0"/>
                </a:lnTo>
                <a:close/>
              </a:path>
            </a:pathLst>
          </a:custGeom>
          <a:blipFill rotWithShape="1">
            <a:blip r:embed="rId2">
              <a:alphaModFix/>
            </a:blip>
            <a:stretch>
              <a:fillRect r="-184147"/>
            </a:stretch>
          </a:blip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7"/>
          <p:cNvSpPr/>
          <p:nvPr/>
        </p:nvSpPr>
        <p:spPr>
          <a:xfrm>
            <a:off x="5810693" y="0"/>
            <a:ext cx="4920726" cy="5143500"/>
          </a:xfrm>
          <a:custGeom>
            <a:avLst/>
            <a:gdLst/>
            <a:ahLst/>
            <a:cxnLst/>
            <a:rect l="l" t="t" r="r" b="b"/>
            <a:pathLst>
              <a:path w="9841451" h="10287000" extrusionOk="0">
                <a:moveTo>
                  <a:pt x="0" y="0"/>
                </a:moveTo>
                <a:lnTo>
                  <a:pt x="9841451" y="0"/>
                </a:lnTo>
                <a:lnTo>
                  <a:pt x="9841451" y="10287000"/>
                </a:lnTo>
                <a:lnTo>
                  <a:pt x="0" y="10287000"/>
                </a:lnTo>
                <a:lnTo>
                  <a:pt x="0" y="0"/>
                </a:lnTo>
                <a:close/>
              </a:path>
            </a:pathLst>
          </a:custGeom>
          <a:blipFill rotWithShape="1">
            <a:blip r:embed="rId2">
              <a:alphaModFix/>
            </a:blip>
            <a:stretch>
              <a:fillRect l="-20648" r="-18718"/>
            </a:stretch>
          </a:blipFill>
          <a:ln>
            <a:noFill/>
          </a:ln>
        </p:spPr>
      </p:sp>
      <p:sp>
        <p:nvSpPr>
          <p:cNvPr id="38" name="Google Shape;38;p7"/>
          <p:cNvSpPr txBox="1">
            <a:spLocks noGrp="1"/>
          </p:cNvSpPr>
          <p:nvPr>
            <p:ph type="title"/>
          </p:nvPr>
        </p:nvSpPr>
        <p:spPr>
          <a:xfrm>
            <a:off x="490250" y="450150"/>
            <a:ext cx="49206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6" name="Google Shape;46;p8"/>
          <p:cNvSpPr/>
          <p:nvPr/>
        </p:nvSpPr>
        <p:spPr>
          <a:xfrm>
            <a:off x="2852800" y="-2204137"/>
            <a:ext cx="2086695" cy="3186187"/>
          </a:xfrm>
          <a:custGeom>
            <a:avLst/>
            <a:gdLst/>
            <a:ahLst/>
            <a:cxnLst/>
            <a:rect l="l" t="t" r="r" b="b"/>
            <a:pathLst>
              <a:path w="4173389" h="6372374" extrusionOk="0">
                <a:moveTo>
                  <a:pt x="0" y="0"/>
                </a:moveTo>
                <a:lnTo>
                  <a:pt x="4173389" y="0"/>
                </a:lnTo>
                <a:lnTo>
                  <a:pt x="4173389" y="6372374"/>
                </a:lnTo>
                <a:lnTo>
                  <a:pt x="0" y="6372374"/>
                </a:lnTo>
                <a:lnTo>
                  <a:pt x="0" y="0"/>
                </a:lnTo>
                <a:close/>
              </a:path>
            </a:pathLst>
          </a:custGeom>
          <a:blipFill rotWithShape="1">
            <a:blip r:embed="rId2">
              <a:alphaModFix/>
            </a:blip>
            <a:stretch>
              <a:fillRect l="-64515" r="-64506"/>
            </a:stretch>
          </a:blipFill>
          <a:ln>
            <a:noFill/>
          </a:ln>
        </p:spPr>
      </p:sp>
      <p:sp>
        <p:nvSpPr>
          <p:cNvPr id="47" name="Google Shape;47;p8"/>
          <p:cNvSpPr/>
          <p:nvPr/>
        </p:nvSpPr>
        <p:spPr>
          <a:xfrm>
            <a:off x="4310705" y="3798575"/>
            <a:ext cx="2086695" cy="4114800"/>
          </a:xfrm>
          <a:custGeom>
            <a:avLst/>
            <a:gdLst/>
            <a:ahLst/>
            <a:cxnLst/>
            <a:rect l="l" t="t" r="r" b="b"/>
            <a:pathLst>
              <a:path w="4173389" h="8229600" extrusionOk="0">
                <a:moveTo>
                  <a:pt x="0" y="0"/>
                </a:moveTo>
                <a:lnTo>
                  <a:pt x="4173389" y="0"/>
                </a:lnTo>
                <a:lnTo>
                  <a:pt x="4173389" y="8229600"/>
                </a:lnTo>
                <a:lnTo>
                  <a:pt x="0" y="8229600"/>
                </a:lnTo>
                <a:lnTo>
                  <a:pt x="0" y="0"/>
                </a:lnTo>
                <a:close/>
              </a:path>
            </a:pathLst>
          </a:custGeom>
          <a:blipFill rotWithShape="1">
            <a:blip r:embed="rId3">
              <a:alphaModFix/>
            </a:blip>
            <a:stretch>
              <a:fillRect l="-15808" r="-15808"/>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9"/>
          <p:cNvSpPr/>
          <p:nvPr/>
        </p:nvSpPr>
        <p:spPr>
          <a:xfrm>
            <a:off x="6010999" y="2469075"/>
            <a:ext cx="4920726" cy="5143500"/>
          </a:xfrm>
          <a:custGeom>
            <a:avLst/>
            <a:gdLst/>
            <a:ahLst/>
            <a:cxnLst/>
            <a:rect l="l" t="t" r="r" b="b"/>
            <a:pathLst>
              <a:path w="9841451" h="10287000" extrusionOk="0">
                <a:moveTo>
                  <a:pt x="0" y="0"/>
                </a:moveTo>
                <a:lnTo>
                  <a:pt x="9841451" y="0"/>
                </a:lnTo>
                <a:lnTo>
                  <a:pt x="9841451" y="10287000"/>
                </a:lnTo>
                <a:lnTo>
                  <a:pt x="0" y="10287000"/>
                </a:lnTo>
                <a:lnTo>
                  <a:pt x="0" y="0"/>
                </a:lnTo>
                <a:close/>
              </a:path>
            </a:pathLst>
          </a:custGeom>
          <a:blipFill rotWithShape="1">
            <a:blip r:embed="rId2">
              <a:alphaModFix/>
            </a:blip>
            <a:stretch>
              <a:fillRect l="-28438" r="-28448"/>
            </a:stretch>
          </a:blipFill>
          <a:ln>
            <a:noFill/>
          </a:ln>
        </p:spPr>
      </p:sp>
      <p:sp>
        <p:nvSpPr>
          <p:cNvPr id="50" name="Google Shape;50;p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9"/>
          <p:cNvSpPr/>
          <p:nvPr/>
        </p:nvSpPr>
        <p:spPr>
          <a:xfrm>
            <a:off x="-1363975" y="-4810475"/>
            <a:ext cx="4920726" cy="5143500"/>
          </a:xfrm>
          <a:custGeom>
            <a:avLst/>
            <a:gdLst/>
            <a:ahLst/>
            <a:cxnLst/>
            <a:rect l="l" t="t" r="r" b="b"/>
            <a:pathLst>
              <a:path w="9841451" h="10287000" extrusionOk="0">
                <a:moveTo>
                  <a:pt x="0" y="0"/>
                </a:moveTo>
                <a:lnTo>
                  <a:pt x="9841451" y="0"/>
                </a:lnTo>
                <a:lnTo>
                  <a:pt x="9841451" y="10287000"/>
                </a:lnTo>
                <a:lnTo>
                  <a:pt x="0" y="10287000"/>
                </a:lnTo>
                <a:lnTo>
                  <a:pt x="0" y="0"/>
                </a:lnTo>
                <a:close/>
              </a:path>
            </a:pathLst>
          </a:custGeom>
          <a:blipFill rotWithShape="1">
            <a:blip r:embed="rId2">
              <a:alphaModFix/>
            </a:blip>
            <a:stretch>
              <a:fillRect l="-28438" r="-28448"/>
            </a:stretch>
          </a:blip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a:off x="0" y="2534725"/>
            <a:ext cx="9144000" cy="3271838"/>
          </a:xfrm>
          <a:custGeom>
            <a:avLst/>
            <a:gdLst/>
            <a:ahLst/>
            <a:cxnLst/>
            <a:rect l="l" t="t" r="r" b="b"/>
            <a:pathLst>
              <a:path w="18288000" h="6543675" extrusionOk="0">
                <a:moveTo>
                  <a:pt x="0" y="0"/>
                </a:moveTo>
                <a:lnTo>
                  <a:pt x="18288000" y="0"/>
                </a:lnTo>
                <a:lnTo>
                  <a:pt x="18288000" y="6543675"/>
                </a:lnTo>
                <a:lnTo>
                  <a:pt x="0" y="6543675"/>
                </a:lnTo>
                <a:lnTo>
                  <a:pt x="0" y="0"/>
                </a:lnTo>
                <a:close/>
              </a:path>
            </a:pathLst>
          </a:custGeom>
          <a:blipFill rotWithShape="1">
            <a:blip r:embed="rId2">
              <a:alphaModFix/>
            </a:blip>
            <a:stretch>
              <a:fillRect t="-28599" b="-28599"/>
            </a:stretch>
          </a:blipFill>
          <a:ln>
            <a:noFill/>
          </a:ln>
        </p:spPr>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1pPr>
            <a:lvl2pPr lvl="1">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2pPr>
            <a:lvl3pPr lvl="2">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3pPr>
            <a:lvl4pPr lvl="3">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4pPr>
            <a:lvl5pPr lvl="4">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5pPr>
            <a:lvl6pPr lvl="5">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6pPr>
            <a:lvl7pPr lvl="6">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7pPr>
            <a:lvl8pPr lvl="7">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8pPr>
            <a:lvl9pPr lvl="8">
              <a:spcBef>
                <a:spcPts val="0"/>
              </a:spcBef>
              <a:spcAft>
                <a:spcPts val="0"/>
              </a:spcAft>
              <a:buClr>
                <a:schemeClr val="dk1"/>
              </a:buClr>
              <a:buSzPts val="2800"/>
              <a:buFont typeface="Playfair Display SemiBold"/>
              <a:buNone/>
              <a:defRPr sz="2800">
                <a:solidFill>
                  <a:schemeClr val="dk1"/>
                </a:solidFill>
                <a:latin typeface="Playfair Display SemiBold"/>
                <a:ea typeface="Playfair Display SemiBold"/>
                <a:cs typeface="Playfair Display SemiBold"/>
                <a:sym typeface="Playfair Display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layfair Display SemiBold"/>
              <a:buChar char="●"/>
              <a:defRPr sz="1800">
                <a:solidFill>
                  <a:schemeClr val="dk2"/>
                </a:solidFill>
                <a:latin typeface="Playfair Display SemiBold"/>
                <a:ea typeface="Playfair Display SemiBold"/>
                <a:cs typeface="Playfair Display SemiBold"/>
                <a:sym typeface="Playfair Display SemiBold"/>
              </a:defRPr>
            </a:lvl1pPr>
            <a:lvl2pPr marL="914400" lvl="1" indent="-317500">
              <a:lnSpc>
                <a:spcPct val="115000"/>
              </a:lnSpc>
              <a:spcBef>
                <a:spcPts val="0"/>
              </a:spcBef>
              <a:spcAft>
                <a:spcPts val="0"/>
              </a:spcAft>
              <a:buClr>
                <a:schemeClr val="dk2"/>
              </a:buClr>
              <a:buSzPts val="1400"/>
              <a:buFont typeface="Open Sans"/>
              <a:buChar char="○"/>
              <a:defRPr i="1">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58" name="Google Shape;58;p11"/>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59" name="Google Shape;59;p1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60" name="Google Shape;60;p1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61" name="Google Shape;61;p1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9.jpg"/></Relationships>
</file>

<file path=ppt/slides/_rels/slide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23"/>
          <p:cNvPicPr preferRelativeResize="0"/>
          <p:nvPr/>
        </p:nvPicPr>
        <p:blipFill>
          <a:blip r:embed="rId3">
            <a:alphaModFix/>
          </a:blip>
          <a:stretch>
            <a:fillRect/>
          </a:stretch>
        </p:blipFill>
        <p:spPr>
          <a:xfrm>
            <a:off x="11" y="0"/>
            <a:ext cx="9144003" cy="5143507"/>
          </a:xfrm>
          <a:prstGeom prst="rect">
            <a:avLst/>
          </a:prstGeom>
          <a:noFill/>
          <a:ln>
            <a:noFill/>
          </a:ln>
        </p:spPr>
      </p:pic>
      <p:sp>
        <p:nvSpPr>
          <p:cNvPr id="136" name="Google Shape;136;p23"/>
          <p:cNvSpPr/>
          <p:nvPr/>
        </p:nvSpPr>
        <p:spPr>
          <a:xfrm>
            <a:off x="0" y="2571750"/>
            <a:ext cx="9144000" cy="2571750"/>
          </a:xfrm>
          <a:custGeom>
            <a:avLst/>
            <a:gdLst/>
            <a:ahLst/>
            <a:cxnLst/>
            <a:rect l="l" t="t" r="r" b="b"/>
            <a:pathLst>
              <a:path w="18288000" h="5143500" extrusionOk="0">
                <a:moveTo>
                  <a:pt x="0" y="0"/>
                </a:moveTo>
                <a:lnTo>
                  <a:pt x="18288000" y="0"/>
                </a:lnTo>
                <a:lnTo>
                  <a:pt x="18288000" y="5143500"/>
                </a:lnTo>
                <a:lnTo>
                  <a:pt x="0" y="5143500"/>
                </a:lnTo>
                <a:lnTo>
                  <a:pt x="0" y="0"/>
                </a:lnTo>
                <a:close/>
              </a:path>
            </a:pathLst>
          </a:custGeom>
          <a:blipFill rotWithShape="1">
            <a:blip r:embed="rId4">
              <a:alphaModFix/>
            </a:blip>
            <a:stretch>
              <a:fillRect t="-137034"/>
            </a:stretch>
          </a:blipFill>
          <a:ln>
            <a:noFill/>
          </a:ln>
        </p:spPr>
      </p:sp>
      <p:grpSp>
        <p:nvGrpSpPr>
          <p:cNvPr id="137" name="Google Shape;137;p23"/>
          <p:cNvGrpSpPr/>
          <p:nvPr/>
        </p:nvGrpSpPr>
        <p:grpSpPr>
          <a:xfrm>
            <a:off x="2" y="-72337"/>
            <a:ext cx="9143998" cy="2644080"/>
            <a:chOff x="0" y="-38100"/>
            <a:chExt cx="4816592" cy="1392767"/>
          </a:xfrm>
        </p:grpSpPr>
        <p:sp>
          <p:nvSpPr>
            <p:cNvPr id="138" name="Google Shape;138;p2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1C3B17">
                <a:alpha val="62352"/>
              </a:srgbClr>
            </a:solidFill>
            <a:ln>
              <a:noFill/>
            </a:ln>
          </p:spPr>
        </p:sp>
        <p:sp>
          <p:nvSpPr>
            <p:cNvPr id="139" name="Google Shape;139;p23"/>
            <p:cNvSpPr txBox="1"/>
            <p:nvPr/>
          </p:nvSpPr>
          <p:spPr>
            <a:xfrm>
              <a:off x="0" y="-38100"/>
              <a:ext cx="812800" cy="850900"/>
            </a:xfrm>
            <a:prstGeom prst="rect">
              <a:avLst/>
            </a:prstGeom>
            <a:noFill/>
            <a:ln>
              <a:noFill/>
            </a:ln>
          </p:spPr>
          <p:txBody>
            <a:bodyPr spcFirstLastPara="1" wrap="square" lIns="25400" tIns="25400" rIns="25400" bIns="25400" anchor="ctr" anchorCtr="0">
              <a:noAutofit/>
            </a:bodyPr>
            <a:lstStyle/>
            <a:p>
              <a:pPr marL="0" marR="0" lvl="0" indent="0" algn="ctr" rtl="0">
                <a:lnSpc>
                  <a:spcPct val="147777"/>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 name="Google Shape;137;p23">
            <a:extLst>
              <a:ext uri="{FF2B5EF4-FFF2-40B4-BE49-F238E27FC236}">
                <a16:creationId xmlns:a16="http://schemas.microsoft.com/office/drawing/2014/main" id="{02F08681-DDA0-8FC0-592E-D487376406F5}"/>
              </a:ext>
            </a:extLst>
          </p:cNvPr>
          <p:cNvGrpSpPr/>
          <p:nvPr/>
        </p:nvGrpSpPr>
        <p:grpSpPr>
          <a:xfrm>
            <a:off x="0" y="2571743"/>
            <a:ext cx="9229346" cy="2785664"/>
            <a:chOff x="0" y="-654546"/>
            <a:chExt cx="4861549" cy="1467346"/>
          </a:xfrm>
        </p:grpSpPr>
        <p:sp>
          <p:nvSpPr>
            <p:cNvPr id="3" name="Google Shape;138;p23">
              <a:extLst>
                <a:ext uri="{FF2B5EF4-FFF2-40B4-BE49-F238E27FC236}">
                  <a16:creationId xmlns:a16="http://schemas.microsoft.com/office/drawing/2014/main" id="{D4555C1B-2289-7500-F572-46476EE946E8}"/>
                </a:ext>
              </a:extLst>
            </p:cNvPr>
            <p:cNvSpPr/>
            <p:nvPr/>
          </p:nvSpPr>
          <p:spPr>
            <a:xfrm>
              <a:off x="44957" y="-654546"/>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1C3B17">
                <a:alpha val="62352"/>
              </a:srgbClr>
            </a:solidFill>
            <a:ln>
              <a:noFill/>
            </a:ln>
          </p:spPr>
          <p:txBody>
            <a:bodyPr/>
            <a:lstStyle/>
            <a:p>
              <a:endParaRPr lang="en-IN"/>
            </a:p>
          </p:txBody>
        </p:sp>
        <p:sp>
          <p:nvSpPr>
            <p:cNvPr id="4" name="Google Shape;139;p23">
              <a:extLst>
                <a:ext uri="{FF2B5EF4-FFF2-40B4-BE49-F238E27FC236}">
                  <a16:creationId xmlns:a16="http://schemas.microsoft.com/office/drawing/2014/main" id="{76DB6C81-0B34-DBC7-49DB-0FC39656905E}"/>
                </a:ext>
              </a:extLst>
            </p:cNvPr>
            <p:cNvSpPr txBox="1"/>
            <p:nvPr/>
          </p:nvSpPr>
          <p:spPr>
            <a:xfrm>
              <a:off x="0" y="-38100"/>
              <a:ext cx="812800" cy="850900"/>
            </a:xfrm>
            <a:prstGeom prst="rect">
              <a:avLst/>
            </a:prstGeom>
            <a:noFill/>
            <a:ln>
              <a:noFill/>
            </a:ln>
          </p:spPr>
          <p:txBody>
            <a:bodyPr spcFirstLastPara="1" wrap="square" lIns="25400" tIns="25400" rIns="25400" bIns="25400" anchor="ctr" anchorCtr="0">
              <a:noAutofit/>
            </a:bodyPr>
            <a:lstStyle/>
            <a:p>
              <a:pPr marL="0" marR="0" lvl="0" indent="0" algn="ctr" rtl="0">
                <a:lnSpc>
                  <a:spcPct val="147777"/>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0" name="Google Shape;140;p23"/>
          <p:cNvSpPr txBox="1"/>
          <p:nvPr/>
        </p:nvSpPr>
        <p:spPr>
          <a:xfrm>
            <a:off x="-85332" y="3174971"/>
            <a:ext cx="9059697" cy="1551194"/>
          </a:xfrm>
          <a:prstGeom prst="rect">
            <a:avLst/>
          </a:prstGeom>
          <a:noFill/>
          <a:ln>
            <a:noFill/>
          </a:ln>
        </p:spPr>
        <p:txBody>
          <a:bodyPr spcFirstLastPara="1" wrap="square" lIns="0" tIns="0" rIns="0" bIns="0" anchor="t" anchorCtr="0">
            <a:spAutoFit/>
          </a:bodyPr>
          <a:lstStyle/>
          <a:p>
            <a:pPr marL="0" marR="0" lvl="0" indent="0" algn="ctr" rtl="0">
              <a:lnSpc>
                <a:spcPct val="140001"/>
              </a:lnSpc>
              <a:spcBef>
                <a:spcPts val="0"/>
              </a:spcBef>
              <a:spcAft>
                <a:spcPts val="0"/>
              </a:spcAft>
              <a:buNone/>
            </a:pPr>
            <a:r>
              <a:rPr lang="en" sz="7200" b="1" i="0" u="none" strike="noStrike" cap="none" dirty="0">
                <a:solidFill>
                  <a:srgbClr val="FFFFFF"/>
                </a:solidFill>
                <a:latin typeface="Playfair Display"/>
                <a:ea typeface="Playfair Display"/>
                <a:cs typeface="Playfair Display"/>
                <a:sym typeface="Playfair Display"/>
              </a:rPr>
              <a:t>Smart Agriculture.</a:t>
            </a:r>
            <a:r>
              <a:rPr lang="en" sz="7200" b="0" i="0" u="none" strike="noStrike" cap="none" dirty="0">
                <a:solidFill>
                  <a:srgbClr val="FFFFFF"/>
                </a:solidFill>
                <a:latin typeface="Playfair Display"/>
                <a:ea typeface="Playfair Display"/>
                <a:cs typeface="Playfair Display"/>
                <a:sym typeface="Playfair Display"/>
              </a:rPr>
              <a:t>  </a:t>
            </a:r>
            <a:endParaRPr sz="300" dirty="0"/>
          </a:p>
        </p:txBody>
      </p:sp>
      <p:sp>
        <p:nvSpPr>
          <p:cNvPr id="141" name="Google Shape;141;p23"/>
          <p:cNvSpPr txBox="1"/>
          <p:nvPr/>
        </p:nvSpPr>
        <p:spPr>
          <a:xfrm>
            <a:off x="5236464" y="2643705"/>
            <a:ext cx="3519789" cy="603242"/>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IN" sz="2800" i="1" u="none" strike="noStrike" cap="none" dirty="0">
                <a:solidFill>
                  <a:srgbClr val="FFFFFF"/>
                </a:solidFill>
                <a:latin typeface="Open Sans"/>
                <a:ea typeface="Open Sans"/>
                <a:cs typeface="Open Sans"/>
                <a:sym typeface="Open Sans"/>
              </a:rPr>
              <a:t>Team </a:t>
            </a:r>
            <a:r>
              <a:rPr lang="en-IN" sz="2800" i="1" u="none" strike="noStrike" cap="none" dirty="0" err="1">
                <a:solidFill>
                  <a:srgbClr val="FFFFFF"/>
                </a:solidFill>
                <a:latin typeface="Open Sans"/>
                <a:ea typeface="Open Sans"/>
                <a:cs typeface="Open Sans"/>
                <a:sym typeface="Open Sans"/>
              </a:rPr>
              <a:t>LoLLogic</a:t>
            </a:r>
            <a:endParaRPr lang="en-IN" sz="700" i="1" dirty="0">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0" y="0"/>
            <a:ext cx="9144003" cy="2571751"/>
          </a:xfrm>
          <a:prstGeom prst="rect">
            <a:avLst/>
          </a:prstGeom>
          <a:noFill/>
          <a:ln>
            <a:noFill/>
          </a:ln>
        </p:spPr>
      </p:pic>
      <p:sp>
        <p:nvSpPr>
          <p:cNvPr id="147" name="Google Shape;147;p24"/>
          <p:cNvSpPr txBox="1"/>
          <p:nvPr/>
        </p:nvSpPr>
        <p:spPr>
          <a:xfrm>
            <a:off x="2312284" y="530852"/>
            <a:ext cx="4117200" cy="67710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IN" sz="4400" b="1" dirty="0">
                <a:solidFill>
                  <a:schemeClr val="bg1"/>
                </a:solidFill>
                <a:latin typeface="Playfair Display" panose="00000500000000000000" pitchFamily="2" charset="0"/>
              </a:rPr>
              <a:t>Our Solution</a:t>
            </a:r>
            <a:endParaRPr sz="4400" b="1" dirty="0">
              <a:solidFill>
                <a:schemeClr val="bg1"/>
              </a:solidFill>
              <a:latin typeface="Playfair Display" panose="00000500000000000000" pitchFamily="2" charset="0"/>
            </a:endParaRPr>
          </a:p>
        </p:txBody>
      </p:sp>
      <p:sp>
        <p:nvSpPr>
          <p:cNvPr id="148" name="Google Shape;148;p24"/>
          <p:cNvSpPr txBox="1"/>
          <p:nvPr/>
        </p:nvSpPr>
        <p:spPr>
          <a:xfrm>
            <a:off x="514350" y="3042127"/>
            <a:ext cx="2570700" cy="32316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IN" sz="1500" b="1" i="1" u="none" strike="noStrike" cap="none" dirty="0">
                <a:solidFill>
                  <a:srgbClr val="1C3B17"/>
                </a:solidFill>
                <a:latin typeface="Open Sans"/>
                <a:ea typeface="Open Sans"/>
                <a:cs typeface="Open Sans"/>
                <a:sym typeface="Open Sans"/>
              </a:rPr>
              <a:t>Revolutionize</a:t>
            </a:r>
            <a:r>
              <a:rPr lang="en-IN" sz="1500" b="0" i="1" u="none" strike="noStrike" cap="none" dirty="0">
                <a:solidFill>
                  <a:srgbClr val="1C3B17"/>
                </a:solidFill>
                <a:latin typeface="Open Sans"/>
                <a:ea typeface="Open Sans"/>
                <a:cs typeface="Open Sans"/>
                <a:sym typeface="Open Sans"/>
              </a:rPr>
              <a:t> </a:t>
            </a:r>
            <a:endParaRPr lang="en-IN" sz="700" i="1" dirty="0"/>
          </a:p>
        </p:txBody>
      </p:sp>
      <p:sp>
        <p:nvSpPr>
          <p:cNvPr id="149" name="Google Shape;149;p24"/>
          <p:cNvSpPr txBox="1"/>
          <p:nvPr/>
        </p:nvSpPr>
        <p:spPr>
          <a:xfrm>
            <a:off x="3419896" y="3042127"/>
            <a:ext cx="2570700" cy="32316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1500" b="1" i="1" u="none" strike="noStrike" cap="none" dirty="0">
                <a:solidFill>
                  <a:srgbClr val="1C3B17"/>
                </a:solidFill>
                <a:latin typeface="Open Sans"/>
                <a:ea typeface="Open Sans"/>
                <a:cs typeface="Open Sans"/>
                <a:sym typeface="Open Sans"/>
              </a:rPr>
              <a:t>Innovate</a:t>
            </a:r>
            <a:endParaRPr sz="700" b="1" i="1" dirty="0"/>
          </a:p>
        </p:txBody>
      </p:sp>
      <p:sp>
        <p:nvSpPr>
          <p:cNvPr id="150" name="Google Shape;150;p24"/>
          <p:cNvSpPr txBox="1"/>
          <p:nvPr/>
        </p:nvSpPr>
        <p:spPr>
          <a:xfrm>
            <a:off x="6058999" y="3042127"/>
            <a:ext cx="2570700" cy="32316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IN" sz="1500" b="1" i="1" u="none" strike="noStrike" cap="none" dirty="0">
                <a:solidFill>
                  <a:srgbClr val="1C3B17"/>
                </a:solidFill>
                <a:latin typeface="Open Sans"/>
                <a:ea typeface="Open Sans"/>
                <a:cs typeface="Open Sans"/>
                <a:sym typeface="Open Sans"/>
              </a:rPr>
              <a:t>Affordability</a:t>
            </a:r>
            <a:endParaRPr lang="en-IN" sz="700" b="1" i="1" dirty="0"/>
          </a:p>
        </p:txBody>
      </p:sp>
      <p:sp>
        <p:nvSpPr>
          <p:cNvPr id="151" name="Google Shape;151;p24"/>
          <p:cNvSpPr txBox="1"/>
          <p:nvPr/>
        </p:nvSpPr>
        <p:spPr>
          <a:xfrm>
            <a:off x="514350" y="3519009"/>
            <a:ext cx="2654400" cy="1015663"/>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1100" b="0" i="0" u="none" strike="noStrike" cap="none" dirty="0">
                <a:solidFill>
                  <a:srgbClr val="1C3B17"/>
                </a:solidFill>
                <a:latin typeface="Open Sans"/>
                <a:ea typeface="Open Sans"/>
                <a:cs typeface="Open Sans"/>
                <a:sym typeface="Open Sans"/>
              </a:rPr>
              <a:t>AI-driven hardware in agriculture, like AIML in PCB design, uses data acquisition, deep learning, and PCB design to enhance precision farming, optimizing resources and boosting productivity through automation and advanced analytics.</a:t>
            </a:r>
            <a:endParaRPr sz="1100" b="0" i="0" u="none" strike="noStrike" cap="none" dirty="0">
              <a:solidFill>
                <a:srgbClr val="1C3B17"/>
              </a:solidFill>
              <a:latin typeface="Open Sans"/>
              <a:ea typeface="Open Sans"/>
              <a:cs typeface="Open Sans"/>
              <a:sym typeface="Open Sans"/>
            </a:endParaRPr>
          </a:p>
        </p:txBody>
      </p:sp>
      <p:sp>
        <p:nvSpPr>
          <p:cNvPr id="153" name="Google Shape;153;p24"/>
          <p:cNvSpPr txBox="1"/>
          <p:nvPr/>
        </p:nvSpPr>
        <p:spPr>
          <a:xfrm>
            <a:off x="6429484" y="3520627"/>
            <a:ext cx="2200166" cy="807913"/>
          </a:xfrm>
          <a:prstGeom prst="rect">
            <a:avLst/>
          </a:prstGeom>
          <a:noFill/>
          <a:ln>
            <a:noFill/>
          </a:ln>
        </p:spPr>
        <p:txBody>
          <a:bodyPr spcFirstLastPara="1" wrap="square" lIns="0" tIns="0" rIns="0" bIns="0" anchor="t" anchorCtr="0">
            <a:spAutoFit/>
          </a:bodyPr>
          <a:lstStyle/>
          <a:p>
            <a:pPr marL="0" marR="0" lvl="1" indent="0" algn="just" rtl="0">
              <a:lnSpc>
                <a:spcPct val="100000"/>
              </a:lnSpc>
              <a:spcBef>
                <a:spcPts val="0"/>
              </a:spcBef>
              <a:spcAft>
                <a:spcPts val="0"/>
              </a:spcAft>
              <a:buNone/>
            </a:pPr>
            <a:r>
              <a:rPr lang="en-US" sz="1050" i="0" u="none" strike="noStrike" cap="none" dirty="0">
                <a:solidFill>
                  <a:srgbClr val="1C3B17"/>
                </a:solidFill>
                <a:latin typeface="Open Sans"/>
                <a:ea typeface="Open Sans"/>
                <a:cs typeface="Open Sans"/>
                <a:sym typeface="Open Sans"/>
              </a:rPr>
              <a:t>This innovative agriculture project uses IoT technology to optimize farming practices, helping farmers increase productivity, improve yield quality, and boost profitability using  analytics,.</a:t>
            </a:r>
            <a:endParaRPr lang="en-US" sz="900" dirty="0"/>
          </a:p>
        </p:txBody>
      </p:sp>
      <p:sp>
        <p:nvSpPr>
          <p:cNvPr id="2" name="Google Shape;151;p24">
            <a:extLst>
              <a:ext uri="{FF2B5EF4-FFF2-40B4-BE49-F238E27FC236}">
                <a16:creationId xmlns:a16="http://schemas.microsoft.com/office/drawing/2014/main" id="{5111B5B3-4936-22F1-55A1-8ABD0875EA46}"/>
              </a:ext>
            </a:extLst>
          </p:cNvPr>
          <p:cNvSpPr txBox="1"/>
          <p:nvPr/>
        </p:nvSpPr>
        <p:spPr>
          <a:xfrm>
            <a:off x="3419896" y="3529804"/>
            <a:ext cx="2555356" cy="1015663"/>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1100" b="0" i="0" u="none" strike="noStrike" cap="none" dirty="0">
                <a:solidFill>
                  <a:srgbClr val="1C3B17"/>
                </a:solidFill>
                <a:latin typeface="Open Sans"/>
                <a:ea typeface="Open Sans"/>
                <a:cs typeface="Open Sans"/>
                <a:sym typeface="Open Sans"/>
              </a:rPr>
              <a:t>This innovative agriculture project utilizes IoT technology to optimize farming practices, helping farmers increase productivity, improve yield quality, and boost profitability through weather analytics, plant monitoring, </a:t>
            </a:r>
            <a:r>
              <a:rPr lang="en-US" sz="1100" b="0" i="0" u="none" strike="noStrike" cap="none" dirty="0" err="1">
                <a:solidFill>
                  <a:srgbClr val="1C3B17"/>
                </a:solidFill>
                <a:latin typeface="Open Sans"/>
                <a:ea typeface="Open Sans"/>
                <a:cs typeface="Open Sans"/>
                <a:sym typeface="Open Sans"/>
              </a:rPr>
              <a:t>etc</a:t>
            </a:r>
            <a:endParaRPr lang="en-US" sz="1100" b="0" i="0" u="none" strike="noStrike" cap="none" dirty="0">
              <a:solidFill>
                <a:srgbClr val="1C3B17"/>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68" name="Google Shape;168;p25"/>
          <p:cNvSpPr txBox="1"/>
          <p:nvPr/>
        </p:nvSpPr>
        <p:spPr>
          <a:xfrm>
            <a:off x="549370" y="534228"/>
            <a:ext cx="4193318" cy="775597"/>
          </a:xfrm>
          <a:prstGeom prst="rect">
            <a:avLst/>
          </a:prstGeom>
          <a:noFill/>
          <a:ln>
            <a:noFill/>
          </a:ln>
        </p:spPr>
        <p:txBody>
          <a:bodyPr spcFirstLastPara="1" wrap="square" lIns="0" tIns="0" rIns="0" bIns="0" anchor="t" anchorCtr="0">
            <a:spAutoFit/>
          </a:bodyPr>
          <a:lstStyle/>
          <a:p>
            <a:pPr marL="0" marR="0" lvl="0" indent="0" algn="l" rtl="0">
              <a:lnSpc>
                <a:spcPct val="140014"/>
              </a:lnSpc>
              <a:spcBef>
                <a:spcPts val="0"/>
              </a:spcBef>
              <a:spcAft>
                <a:spcPts val="0"/>
              </a:spcAft>
              <a:buNone/>
            </a:pPr>
            <a:r>
              <a:rPr lang="en" sz="3600" b="1" i="0" u="none" strike="noStrike" cap="none" dirty="0">
                <a:solidFill>
                  <a:srgbClr val="1C3B17"/>
                </a:solidFill>
                <a:latin typeface="Playfair Display"/>
                <a:ea typeface="Playfair Display"/>
                <a:cs typeface="Playfair Display"/>
                <a:sym typeface="Playfair Display"/>
              </a:rPr>
              <a:t>Table Of Contents</a:t>
            </a:r>
            <a:endParaRPr sz="500" dirty="0"/>
          </a:p>
        </p:txBody>
      </p:sp>
      <p:sp>
        <p:nvSpPr>
          <p:cNvPr id="2" name="TextBox 1">
            <a:extLst>
              <a:ext uri="{FF2B5EF4-FFF2-40B4-BE49-F238E27FC236}">
                <a16:creationId xmlns:a16="http://schemas.microsoft.com/office/drawing/2014/main" id="{E1D497F7-CFD4-7132-5D6B-309BAD346155}"/>
              </a:ext>
            </a:extLst>
          </p:cNvPr>
          <p:cNvSpPr txBox="1"/>
          <p:nvPr/>
        </p:nvSpPr>
        <p:spPr>
          <a:xfrm>
            <a:off x="549370" y="1309825"/>
            <a:ext cx="3973862" cy="307776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Introduction</a:t>
            </a:r>
          </a:p>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Project Overview</a:t>
            </a:r>
          </a:p>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ML Models</a:t>
            </a:r>
          </a:p>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PCB Implementations</a:t>
            </a:r>
          </a:p>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Analysis</a:t>
            </a:r>
          </a:p>
          <a:p>
            <a:pPr marL="342900" indent="-342900" algn="just">
              <a:lnSpc>
                <a:spcPct val="150000"/>
              </a:lnSpc>
              <a:buFont typeface="Wingdings" panose="05000000000000000000" pitchFamily="2" charset="2"/>
              <a:buChar char="§"/>
            </a:pPr>
            <a:r>
              <a:rPr lang="en-IN" sz="2000" dirty="0">
                <a:solidFill>
                  <a:srgbClr val="1C3B17"/>
                </a:solidFill>
                <a:latin typeface="Playfair Display" panose="00000500000000000000" pitchFamily="2" charset="0"/>
                <a:ea typeface="Open Sans" panose="020B0606030504020204" pitchFamily="34" charset="0"/>
                <a:cs typeface="Open Sans" panose="020B0606030504020204" pitchFamily="34" charset="0"/>
              </a:rPr>
              <a:t>Future Scope</a:t>
            </a:r>
          </a:p>
          <a:p>
            <a:pPr marL="342900" indent="-342900" algn="just">
              <a:buFont typeface="Wingdings" panose="05000000000000000000" pitchFamily="2" charset="2"/>
              <a:buChar char="§"/>
            </a:pPr>
            <a:endParaRPr lang="en-IN" dirty="0">
              <a:solidFill>
                <a:srgbClr val="1C3B17"/>
              </a:solidFill>
              <a:latin typeface="Playfair Display" panose="00000500000000000000" pitchFamily="2" charset="0"/>
              <a:ea typeface="Open Sans" panose="020B0606030504020204" pitchFamily="34" charset="0"/>
              <a:cs typeface="Open Sans" panose="020B0606030504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5" name="Google Shape;175;p26"/>
          <p:cNvSpPr txBox="1"/>
          <p:nvPr/>
        </p:nvSpPr>
        <p:spPr>
          <a:xfrm>
            <a:off x="1331344" y="1002514"/>
            <a:ext cx="3680622" cy="628083"/>
          </a:xfrm>
          <a:prstGeom prst="rect">
            <a:avLst/>
          </a:prstGeom>
          <a:noFill/>
          <a:ln>
            <a:noFill/>
          </a:ln>
        </p:spPr>
        <p:txBody>
          <a:bodyPr spcFirstLastPara="1" wrap="square" lIns="0" tIns="0" rIns="0" bIns="0" anchor="t" anchorCtr="0">
            <a:spAutoFit/>
          </a:bodyPr>
          <a:lstStyle/>
          <a:p>
            <a:pPr marL="0" marR="0" lvl="0" indent="0" algn="ctr" rtl="0">
              <a:lnSpc>
                <a:spcPct val="140008"/>
              </a:lnSpc>
              <a:spcBef>
                <a:spcPts val="0"/>
              </a:spcBef>
              <a:spcAft>
                <a:spcPts val="0"/>
              </a:spcAft>
              <a:buNone/>
            </a:pPr>
            <a:r>
              <a:rPr lang="en" sz="3700" b="1" i="0" u="none" strike="noStrike" cap="none" dirty="0">
                <a:solidFill>
                  <a:srgbClr val="1C3B17"/>
                </a:solidFill>
                <a:latin typeface="Playfair Display"/>
                <a:ea typeface="Playfair Display"/>
                <a:cs typeface="Playfair Display"/>
                <a:sym typeface="Playfair Display"/>
              </a:rPr>
              <a:t>Introduction</a:t>
            </a:r>
            <a:endParaRPr sz="700" dirty="0"/>
          </a:p>
        </p:txBody>
      </p:sp>
      <p:sp>
        <p:nvSpPr>
          <p:cNvPr id="176" name="Google Shape;176;p26"/>
          <p:cNvSpPr txBox="1"/>
          <p:nvPr/>
        </p:nvSpPr>
        <p:spPr>
          <a:xfrm>
            <a:off x="113588" y="-1137302"/>
            <a:ext cx="1507648" cy="2953752"/>
          </a:xfrm>
          <a:prstGeom prst="rect">
            <a:avLst/>
          </a:prstGeom>
          <a:noFill/>
          <a:ln>
            <a:noFill/>
          </a:ln>
        </p:spPr>
        <p:txBody>
          <a:bodyPr spcFirstLastPara="1" wrap="square" lIns="0" tIns="0" rIns="0" bIns="0" anchor="t" anchorCtr="0">
            <a:spAutoFit/>
          </a:bodyPr>
          <a:lstStyle/>
          <a:p>
            <a:pPr marL="0" marR="0" lvl="0" indent="0" algn="ctr" rtl="0">
              <a:lnSpc>
                <a:spcPct val="140001"/>
              </a:lnSpc>
              <a:spcBef>
                <a:spcPts val="0"/>
              </a:spcBef>
              <a:spcAft>
                <a:spcPts val="0"/>
              </a:spcAft>
              <a:buNone/>
            </a:pPr>
            <a:r>
              <a:rPr lang="en" sz="17300" b="1" i="0" u="none" strike="noStrike" cap="none" dirty="0">
                <a:solidFill>
                  <a:srgbClr val="8CA11A"/>
                </a:solidFill>
                <a:latin typeface="Playfair Display"/>
                <a:ea typeface="Playfair Display"/>
                <a:cs typeface="Playfair Display"/>
                <a:sym typeface="Playfair Display"/>
              </a:rPr>
              <a:t>1.</a:t>
            </a:r>
            <a:endParaRPr sz="700" dirty="0"/>
          </a:p>
        </p:txBody>
      </p:sp>
      <p:sp>
        <p:nvSpPr>
          <p:cNvPr id="177" name="Google Shape;177;p26"/>
          <p:cNvSpPr txBox="1"/>
          <p:nvPr/>
        </p:nvSpPr>
        <p:spPr>
          <a:xfrm>
            <a:off x="441248" y="2131014"/>
            <a:ext cx="6066232" cy="2000548"/>
          </a:xfrm>
          <a:prstGeom prst="rect">
            <a:avLst/>
          </a:prstGeom>
          <a:noFill/>
          <a:ln>
            <a:noFill/>
          </a:ln>
        </p:spPr>
        <p:txBody>
          <a:bodyPr spcFirstLastPara="1" wrap="square" lIns="0" tIns="0" rIns="0" bIns="0" anchor="t" anchorCtr="0">
            <a:spAutoFit/>
          </a:bodyPr>
          <a:lstStyle/>
          <a:p>
            <a:pPr marL="0" marR="0" lvl="1" indent="0" algn="just" rtl="0">
              <a:lnSpc>
                <a:spcPct val="100000"/>
              </a:lnSpc>
              <a:spcBef>
                <a:spcPts val="0"/>
              </a:spcBef>
              <a:spcAft>
                <a:spcPts val="0"/>
              </a:spcAft>
              <a:buNone/>
            </a:pPr>
            <a:r>
              <a:rPr lang="en-IN" sz="1600" dirty="0">
                <a:solidFill>
                  <a:srgbClr val="1C3B17"/>
                </a:solidFill>
                <a:latin typeface="Open Sans"/>
                <a:ea typeface="Open Sans"/>
                <a:cs typeface="Open Sans"/>
                <a:sym typeface="Open Sans"/>
              </a:rPr>
              <a:t>I</a:t>
            </a:r>
            <a:r>
              <a:rPr lang="en-US" sz="1600" b="0" i="0" u="none" strike="noStrike" cap="none" dirty="0">
                <a:solidFill>
                  <a:srgbClr val="1C3B17"/>
                </a:solidFill>
                <a:latin typeface="Open Sans"/>
                <a:ea typeface="Open Sans"/>
                <a:cs typeface="Open Sans"/>
                <a:sym typeface="Open Sans"/>
              </a:rPr>
              <a:t>n the current farming landscape, traditional methods heavily rely on physical labor or basic tools. However, with the rapid integration of </a:t>
            </a:r>
            <a:r>
              <a:rPr lang="en-US" sz="1600" b="0" i="1" u="none" strike="noStrike" cap="none" dirty="0">
                <a:solidFill>
                  <a:srgbClr val="1C3B17"/>
                </a:solidFill>
                <a:latin typeface="Open Sans"/>
                <a:ea typeface="Open Sans"/>
                <a:cs typeface="Open Sans"/>
                <a:sym typeface="Open Sans"/>
              </a:rPr>
              <a:t>IoT</a:t>
            </a:r>
            <a:r>
              <a:rPr lang="en-US" sz="1600" b="0" i="0" u="none" strike="noStrike" cap="none" dirty="0">
                <a:solidFill>
                  <a:srgbClr val="1C3B17"/>
                </a:solidFill>
                <a:latin typeface="Open Sans"/>
                <a:ea typeface="Open Sans"/>
                <a:cs typeface="Open Sans"/>
                <a:sym typeface="Open Sans"/>
              </a:rPr>
              <a:t> and </a:t>
            </a:r>
            <a:r>
              <a:rPr lang="en-US" sz="1600" b="0" i="1" u="none" strike="noStrike" cap="none" dirty="0">
                <a:solidFill>
                  <a:srgbClr val="1C3B17"/>
                </a:solidFill>
                <a:latin typeface="Open Sans"/>
                <a:ea typeface="Open Sans"/>
                <a:cs typeface="Open Sans"/>
                <a:sym typeface="Open Sans"/>
              </a:rPr>
              <a:t>AIML</a:t>
            </a:r>
            <a:r>
              <a:rPr lang="en-US" sz="1600" b="0" i="0" u="none" strike="noStrike" cap="none" dirty="0">
                <a:solidFill>
                  <a:srgbClr val="1C3B17"/>
                </a:solidFill>
                <a:latin typeface="Open Sans"/>
                <a:ea typeface="Open Sans"/>
                <a:cs typeface="Open Sans"/>
                <a:sym typeface="Open Sans"/>
              </a:rPr>
              <a:t> technologies, there is a significant shift towards enhancing efficiency and simplifying tasks. Our primary objective in this competition was to introduce beginner-friendly yet innovative technology into the daily </a:t>
            </a:r>
            <a:r>
              <a:rPr lang="en-US" sz="1800" b="0" i="0" u="none" strike="noStrike" cap="none" dirty="0">
                <a:solidFill>
                  <a:srgbClr val="1C3B17"/>
                </a:solidFill>
                <a:latin typeface="Open Sans"/>
                <a:ea typeface="Open Sans"/>
                <a:cs typeface="Open Sans"/>
                <a:sym typeface="Open Sans"/>
              </a:rPr>
              <a:t>routines</a:t>
            </a:r>
            <a:r>
              <a:rPr lang="en-US" sz="1600" b="0" i="0" u="none" strike="noStrike" cap="none" dirty="0">
                <a:solidFill>
                  <a:srgbClr val="1C3B17"/>
                </a:solidFill>
                <a:latin typeface="Open Sans"/>
                <a:ea typeface="Open Sans"/>
                <a:cs typeface="Open Sans"/>
                <a:sym typeface="Open Sans"/>
              </a:rPr>
              <a:t> of farmers, aiming to reduce labor-intensive processes and improve overall productivity.</a:t>
            </a:r>
            <a:endParaRPr lang="en-IN" sz="1100" dirty="0">
              <a:solidFill>
                <a:srgbClr val="1C3B17"/>
              </a:solidFill>
            </a:endParaRPr>
          </a:p>
        </p:txBody>
      </p:sp>
      <p:pic>
        <p:nvPicPr>
          <p:cNvPr id="2" name="Google Shape;313;p35">
            <a:extLst>
              <a:ext uri="{FF2B5EF4-FFF2-40B4-BE49-F238E27FC236}">
                <a16:creationId xmlns:a16="http://schemas.microsoft.com/office/drawing/2014/main" id="{5135C179-A1E3-B4FB-935D-F70C464865A4}"/>
              </a:ext>
            </a:extLst>
          </p:cNvPr>
          <p:cNvPicPr preferRelativeResize="0"/>
          <p:nvPr/>
        </p:nvPicPr>
        <p:blipFill>
          <a:blip r:embed="rId3">
            <a:alphaModFix/>
          </a:blip>
          <a:stretch>
            <a:fillRect/>
          </a:stretch>
        </p:blipFill>
        <p:spPr>
          <a:xfrm>
            <a:off x="7139010" y="-16465"/>
            <a:ext cx="2004990"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4" name="Google Shape;184;p27"/>
          <p:cNvSpPr txBox="1"/>
          <p:nvPr/>
        </p:nvSpPr>
        <p:spPr>
          <a:xfrm>
            <a:off x="426720" y="2004060"/>
            <a:ext cx="4495800" cy="1938992"/>
          </a:xfrm>
          <a:prstGeom prst="rect">
            <a:avLst/>
          </a:prstGeom>
          <a:noFill/>
          <a:ln>
            <a:noFill/>
          </a:ln>
        </p:spPr>
        <p:txBody>
          <a:bodyPr spcFirstLastPara="1" wrap="square" lIns="0" tIns="0" rIns="0" bIns="0" anchor="t" anchorCtr="0">
            <a:spAutoFit/>
          </a:bodyPr>
          <a:lstStyle/>
          <a:p>
            <a:pPr marL="0" marR="0" lvl="1" indent="0" algn="l" rtl="0">
              <a:lnSpc>
                <a:spcPct val="100000"/>
              </a:lnSpc>
              <a:spcBef>
                <a:spcPts val="0"/>
              </a:spcBef>
              <a:spcAft>
                <a:spcPts val="0"/>
              </a:spcAft>
              <a:buNone/>
            </a:pPr>
            <a:r>
              <a:rPr lang="en-US" b="0" i="0" u="none" strike="noStrike" cap="none" dirty="0">
                <a:solidFill>
                  <a:srgbClr val="1C3B17"/>
                </a:solidFill>
                <a:latin typeface="Open Sans"/>
                <a:ea typeface="Open Sans"/>
                <a:cs typeface="Open Sans"/>
                <a:sym typeface="Open Sans"/>
              </a:rPr>
              <a:t>The project involves connecting sensors measuring plant growth parameters to an ESP32 microcontroller for data processing and uploading to Firebase, allowing users to access the data through a website or app. Additionally, Object Detection and Rainforest Regression models are utilized to forecast plant yield and water consumption, demonstrating the project's use of IoT technology to improve agricultural practices and offer valuable predictive insights to farmers.</a:t>
            </a:r>
            <a:endParaRPr lang="en-US" sz="1050" dirty="0"/>
          </a:p>
        </p:txBody>
      </p:sp>
      <p:sp>
        <p:nvSpPr>
          <p:cNvPr id="185" name="Google Shape;185;p27"/>
          <p:cNvSpPr txBox="1"/>
          <p:nvPr/>
        </p:nvSpPr>
        <p:spPr>
          <a:xfrm>
            <a:off x="-120794" y="-1155424"/>
            <a:ext cx="2603571" cy="3727174"/>
          </a:xfrm>
          <a:prstGeom prst="rect">
            <a:avLst/>
          </a:prstGeom>
          <a:noFill/>
          <a:ln>
            <a:noFill/>
          </a:ln>
        </p:spPr>
        <p:txBody>
          <a:bodyPr spcFirstLastPara="1" wrap="square" lIns="0" tIns="0" rIns="0" bIns="0" anchor="t" anchorCtr="0">
            <a:spAutoFit/>
          </a:bodyPr>
          <a:lstStyle/>
          <a:p>
            <a:pPr marL="0" marR="0" lvl="0" indent="0" algn="ctr" rtl="0">
              <a:lnSpc>
                <a:spcPct val="140001"/>
              </a:lnSpc>
              <a:spcBef>
                <a:spcPts val="0"/>
              </a:spcBef>
              <a:spcAft>
                <a:spcPts val="0"/>
              </a:spcAft>
              <a:buNone/>
            </a:pPr>
            <a:r>
              <a:rPr lang="en" sz="17300" b="1" i="0" u="none" strike="noStrike" cap="none" dirty="0">
                <a:solidFill>
                  <a:srgbClr val="8CA11A"/>
                </a:solidFill>
                <a:latin typeface="Playfair Display"/>
                <a:ea typeface="Playfair Display"/>
                <a:cs typeface="Playfair Display"/>
                <a:sym typeface="Playfair Display"/>
              </a:rPr>
              <a:t>2.</a:t>
            </a:r>
            <a:endParaRPr sz="700" dirty="0"/>
          </a:p>
        </p:txBody>
      </p:sp>
      <p:pic>
        <p:nvPicPr>
          <p:cNvPr id="3" name="Picture 2">
            <a:extLst>
              <a:ext uri="{FF2B5EF4-FFF2-40B4-BE49-F238E27FC236}">
                <a16:creationId xmlns:a16="http://schemas.microsoft.com/office/drawing/2014/main" id="{EBBEA70C-2AD9-E336-58CD-7582297A9C5A}"/>
              </a:ext>
            </a:extLst>
          </p:cNvPr>
          <p:cNvPicPr>
            <a:picLocks noChangeAspect="1"/>
          </p:cNvPicPr>
          <p:nvPr/>
        </p:nvPicPr>
        <p:blipFill>
          <a:blip r:embed="rId3"/>
          <a:stretch>
            <a:fillRect/>
          </a:stretch>
        </p:blipFill>
        <p:spPr>
          <a:xfrm>
            <a:off x="5039659" y="1067648"/>
            <a:ext cx="3911002" cy="3739578"/>
          </a:xfrm>
          <a:prstGeom prst="rect">
            <a:avLst/>
          </a:prstGeom>
        </p:spPr>
      </p:pic>
      <p:sp>
        <p:nvSpPr>
          <p:cNvPr id="183" name="Google Shape;183;p27"/>
          <p:cNvSpPr txBox="1"/>
          <p:nvPr/>
        </p:nvSpPr>
        <p:spPr>
          <a:xfrm>
            <a:off x="2148840" y="782955"/>
            <a:ext cx="3911002" cy="56938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3700" b="1" i="0" u="none" strike="noStrike" cap="none" dirty="0">
                <a:solidFill>
                  <a:srgbClr val="1C3B17"/>
                </a:solidFill>
                <a:latin typeface="Playfair Display"/>
                <a:ea typeface="Playfair Display"/>
                <a:cs typeface="Playfair Display"/>
                <a:sym typeface="Playfair Display"/>
              </a:rPr>
              <a:t>Project Overview</a:t>
            </a:r>
            <a:endParaRPr lang="en-IN" sz="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1" name="Google Shape;191;p28"/>
          <p:cNvSpPr txBox="1"/>
          <p:nvPr/>
        </p:nvSpPr>
        <p:spPr>
          <a:xfrm>
            <a:off x="613410" y="243206"/>
            <a:ext cx="3432810" cy="56938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3700" b="1" i="0" u="none" strike="noStrike" cap="none" dirty="0">
                <a:solidFill>
                  <a:srgbClr val="1C3B17"/>
                </a:solidFill>
                <a:latin typeface="Playfair Display"/>
                <a:ea typeface="Playfair Display"/>
                <a:cs typeface="Playfair Display"/>
                <a:sym typeface="Playfair Display"/>
              </a:rPr>
              <a:t>ML Models :</a:t>
            </a:r>
            <a:endParaRPr sz="700" dirty="0"/>
          </a:p>
        </p:txBody>
      </p:sp>
      <p:sp>
        <p:nvSpPr>
          <p:cNvPr id="194" name="Google Shape;194;p28"/>
          <p:cNvSpPr txBox="1"/>
          <p:nvPr/>
        </p:nvSpPr>
        <p:spPr>
          <a:xfrm>
            <a:off x="7480150" y="-803500"/>
            <a:ext cx="1507800" cy="2662800"/>
          </a:xfrm>
          <a:prstGeom prst="rect">
            <a:avLst/>
          </a:prstGeom>
          <a:noFill/>
          <a:ln>
            <a:noFill/>
          </a:ln>
        </p:spPr>
        <p:txBody>
          <a:bodyPr spcFirstLastPara="1" wrap="square" lIns="0" tIns="0" rIns="0" bIns="0" anchor="t" anchorCtr="0">
            <a:spAutoFit/>
          </a:bodyPr>
          <a:lstStyle/>
          <a:p>
            <a:pPr marL="0" marR="0" lvl="0" indent="0" algn="ctr" rtl="0">
              <a:lnSpc>
                <a:spcPct val="140001"/>
              </a:lnSpc>
              <a:spcBef>
                <a:spcPts val="0"/>
              </a:spcBef>
              <a:spcAft>
                <a:spcPts val="0"/>
              </a:spcAft>
              <a:buNone/>
            </a:pPr>
            <a:r>
              <a:rPr lang="en" sz="17300" b="1" i="0" u="none" strike="noStrike" cap="none">
                <a:solidFill>
                  <a:srgbClr val="FFFFFF"/>
                </a:solidFill>
                <a:latin typeface="Playfair Display"/>
                <a:ea typeface="Playfair Display"/>
                <a:cs typeface="Playfair Display"/>
                <a:sym typeface="Playfair Display"/>
              </a:rPr>
              <a:t>1.</a:t>
            </a:r>
            <a:endParaRPr sz="700"/>
          </a:p>
        </p:txBody>
      </p:sp>
      <p:pic>
        <p:nvPicPr>
          <p:cNvPr id="3" name="Picture 2">
            <a:extLst>
              <a:ext uri="{FF2B5EF4-FFF2-40B4-BE49-F238E27FC236}">
                <a16:creationId xmlns:a16="http://schemas.microsoft.com/office/drawing/2014/main" id="{307E85DE-81A6-DC4F-6422-AEDECFCF18A6}"/>
              </a:ext>
            </a:extLst>
          </p:cNvPr>
          <p:cNvPicPr>
            <a:picLocks noChangeAspect="1"/>
          </p:cNvPicPr>
          <p:nvPr/>
        </p:nvPicPr>
        <p:blipFill>
          <a:blip r:embed="rId3"/>
          <a:stretch>
            <a:fillRect/>
          </a:stretch>
        </p:blipFill>
        <p:spPr>
          <a:xfrm>
            <a:off x="495220" y="1145044"/>
            <a:ext cx="3669190" cy="2853412"/>
          </a:xfrm>
          <a:prstGeom prst="rect">
            <a:avLst/>
          </a:prstGeom>
        </p:spPr>
      </p:pic>
      <p:pic>
        <p:nvPicPr>
          <p:cNvPr id="5" name="Picture 4">
            <a:extLst>
              <a:ext uri="{FF2B5EF4-FFF2-40B4-BE49-F238E27FC236}">
                <a16:creationId xmlns:a16="http://schemas.microsoft.com/office/drawing/2014/main" id="{97C7EE3A-4CA7-036B-A3AB-BC05F30C215B}"/>
              </a:ext>
            </a:extLst>
          </p:cNvPr>
          <p:cNvPicPr>
            <a:picLocks noChangeAspect="1"/>
          </p:cNvPicPr>
          <p:nvPr/>
        </p:nvPicPr>
        <p:blipFill>
          <a:blip r:embed="rId4"/>
          <a:stretch>
            <a:fillRect/>
          </a:stretch>
        </p:blipFill>
        <p:spPr>
          <a:xfrm>
            <a:off x="4572000" y="1072421"/>
            <a:ext cx="3797608" cy="2998658"/>
          </a:xfrm>
          <a:prstGeom prst="rect">
            <a:avLst/>
          </a:prstGeom>
        </p:spPr>
      </p:pic>
      <p:sp>
        <p:nvSpPr>
          <p:cNvPr id="6" name="Google Shape;191;p28">
            <a:extLst>
              <a:ext uri="{FF2B5EF4-FFF2-40B4-BE49-F238E27FC236}">
                <a16:creationId xmlns:a16="http://schemas.microsoft.com/office/drawing/2014/main" id="{5FB7934E-D3CD-20ED-5435-4076C1D4D245}"/>
              </a:ext>
            </a:extLst>
          </p:cNvPr>
          <p:cNvSpPr txBox="1"/>
          <p:nvPr/>
        </p:nvSpPr>
        <p:spPr>
          <a:xfrm>
            <a:off x="731600" y="4125106"/>
            <a:ext cx="3432810"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1600" i="0" u="none" strike="noStrike" cap="none" dirty="0">
                <a:solidFill>
                  <a:srgbClr val="1C3B17"/>
                </a:solidFill>
                <a:latin typeface="Playfair Display"/>
                <a:ea typeface="Playfair Display"/>
                <a:cs typeface="Playfair Display"/>
                <a:sym typeface="Playfair Display"/>
              </a:rPr>
              <a:t>Software used: Google </a:t>
            </a:r>
            <a:r>
              <a:rPr lang="en-IN" sz="1600" i="0" u="none" strike="noStrike" cap="none" dirty="0" err="1">
                <a:solidFill>
                  <a:srgbClr val="1C3B17"/>
                </a:solidFill>
                <a:latin typeface="Playfair Display"/>
                <a:ea typeface="Playfair Display"/>
                <a:cs typeface="Playfair Display"/>
                <a:sym typeface="Playfair Display"/>
              </a:rPr>
              <a:t>Colab</a:t>
            </a:r>
            <a:endParaRPr lang="en-IN" sz="100" dirty="0"/>
          </a:p>
        </p:txBody>
      </p:sp>
      <p:sp>
        <p:nvSpPr>
          <p:cNvPr id="8" name="Google Shape;191;p28">
            <a:extLst>
              <a:ext uri="{FF2B5EF4-FFF2-40B4-BE49-F238E27FC236}">
                <a16:creationId xmlns:a16="http://schemas.microsoft.com/office/drawing/2014/main" id="{6A2F881A-6F96-0F39-2934-6C8300B96452}"/>
              </a:ext>
            </a:extLst>
          </p:cNvPr>
          <p:cNvSpPr txBox="1"/>
          <p:nvPr/>
        </p:nvSpPr>
        <p:spPr>
          <a:xfrm>
            <a:off x="4663520" y="4125106"/>
            <a:ext cx="3432810"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1600" i="0" u="none" strike="noStrike" cap="none" dirty="0">
                <a:solidFill>
                  <a:srgbClr val="1C3B17"/>
                </a:solidFill>
                <a:latin typeface="Playfair Display"/>
                <a:ea typeface="Playfair Display"/>
                <a:cs typeface="Playfair Display"/>
                <a:sym typeface="Playfair Display"/>
              </a:rPr>
              <a:t>Software used: Edge Impulse</a:t>
            </a:r>
            <a:endParaRPr lang="en-IN" sz="100" dirty="0"/>
          </a:p>
        </p:txBody>
      </p:sp>
      <p:sp>
        <p:nvSpPr>
          <p:cNvPr id="9" name="Google Shape;191;p28">
            <a:extLst>
              <a:ext uri="{FF2B5EF4-FFF2-40B4-BE49-F238E27FC236}">
                <a16:creationId xmlns:a16="http://schemas.microsoft.com/office/drawing/2014/main" id="{D18F25BE-9E85-FB7A-810C-D044911934EF}"/>
              </a:ext>
            </a:extLst>
          </p:cNvPr>
          <p:cNvSpPr txBox="1"/>
          <p:nvPr/>
        </p:nvSpPr>
        <p:spPr>
          <a:xfrm>
            <a:off x="4754399" y="4669754"/>
            <a:ext cx="3432810"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1600" i="0" u="none" strike="noStrike" cap="none" dirty="0">
                <a:solidFill>
                  <a:srgbClr val="1C3B17"/>
                </a:solidFill>
                <a:latin typeface="Playfair Display"/>
                <a:ea typeface="Playfair Display"/>
                <a:cs typeface="Playfair Display"/>
                <a:sym typeface="Playfair Display"/>
              </a:rPr>
              <a:t>Plant Size Estimation</a:t>
            </a:r>
            <a:endParaRPr lang="en-IN" sz="100" dirty="0"/>
          </a:p>
        </p:txBody>
      </p:sp>
      <p:sp>
        <p:nvSpPr>
          <p:cNvPr id="10" name="Google Shape;191;p28">
            <a:extLst>
              <a:ext uri="{FF2B5EF4-FFF2-40B4-BE49-F238E27FC236}">
                <a16:creationId xmlns:a16="http://schemas.microsoft.com/office/drawing/2014/main" id="{22928FF9-1E9E-09FA-23C2-46A18F26D521}"/>
              </a:ext>
            </a:extLst>
          </p:cNvPr>
          <p:cNvSpPr txBox="1"/>
          <p:nvPr/>
        </p:nvSpPr>
        <p:spPr>
          <a:xfrm>
            <a:off x="884000" y="4669755"/>
            <a:ext cx="3432810"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1600" i="0" u="none" strike="noStrike" cap="none" dirty="0" err="1">
                <a:solidFill>
                  <a:srgbClr val="1C3B17"/>
                </a:solidFill>
                <a:latin typeface="Playfair Display"/>
                <a:ea typeface="Playfair Display"/>
                <a:cs typeface="Playfair Display"/>
                <a:sym typeface="Playfair Display"/>
              </a:rPr>
              <a:t>WaterSense</a:t>
            </a:r>
            <a:r>
              <a:rPr lang="en-IN" sz="1600" i="0" u="none" strike="noStrike" cap="none" dirty="0">
                <a:solidFill>
                  <a:srgbClr val="1C3B17"/>
                </a:solidFill>
                <a:latin typeface="Playfair Display"/>
                <a:ea typeface="Playfair Display"/>
                <a:cs typeface="Playfair Display"/>
                <a:sym typeface="Playfair Display"/>
              </a:rPr>
              <a:t> Automation Model</a:t>
            </a:r>
            <a:endParaRPr lang="en-IN" sz="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1" name="Google Shape;201;p29"/>
          <p:cNvSpPr txBox="1"/>
          <p:nvPr/>
        </p:nvSpPr>
        <p:spPr>
          <a:xfrm>
            <a:off x="2022150" y="327685"/>
            <a:ext cx="4920600" cy="56938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IN" sz="3700" b="1" i="0" u="none" strike="noStrike" cap="none" dirty="0">
                <a:solidFill>
                  <a:srgbClr val="1C3B17"/>
                </a:solidFill>
                <a:latin typeface="Playfair Display"/>
                <a:ea typeface="Playfair Display"/>
                <a:cs typeface="Playfair Display"/>
                <a:sym typeface="Playfair Display"/>
              </a:rPr>
              <a:t>PCB Implementation</a:t>
            </a:r>
            <a:endParaRPr sz="700" dirty="0"/>
          </a:p>
        </p:txBody>
      </p:sp>
      <p:sp>
        <p:nvSpPr>
          <p:cNvPr id="202" name="Google Shape;202;p29"/>
          <p:cNvSpPr txBox="1"/>
          <p:nvPr/>
        </p:nvSpPr>
        <p:spPr>
          <a:xfrm>
            <a:off x="5970493" y="3384732"/>
            <a:ext cx="2292000" cy="231000"/>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 sz="1500" b="0" i="1" u="none" strike="noStrike" cap="none">
                <a:solidFill>
                  <a:srgbClr val="1C3B17"/>
                </a:solidFill>
                <a:latin typeface="Open Sans"/>
                <a:ea typeface="Open Sans"/>
                <a:cs typeface="Open Sans"/>
                <a:sym typeface="Open Sans"/>
              </a:rPr>
              <a:t>What we do? </a:t>
            </a:r>
            <a:endParaRPr sz="700" i="1"/>
          </a:p>
        </p:txBody>
      </p:sp>
      <p:sp>
        <p:nvSpPr>
          <p:cNvPr id="203" name="Google Shape;203;p29"/>
          <p:cNvSpPr txBox="1"/>
          <p:nvPr/>
        </p:nvSpPr>
        <p:spPr>
          <a:xfrm>
            <a:off x="988633" y="3500232"/>
            <a:ext cx="3587400" cy="1231106"/>
          </a:xfrm>
          <a:prstGeom prst="rect">
            <a:avLst/>
          </a:prstGeom>
          <a:noFill/>
          <a:ln>
            <a:noFill/>
          </a:ln>
        </p:spPr>
        <p:txBody>
          <a:bodyPr spcFirstLastPara="1" wrap="square" lIns="0" tIns="0" rIns="0" bIns="0" anchor="t" anchorCtr="0">
            <a:spAutoFit/>
          </a:bodyPr>
          <a:lstStyle/>
          <a:p>
            <a:pPr marL="0" marR="0" lvl="1" indent="0" algn="l" rtl="0">
              <a:lnSpc>
                <a:spcPct val="100000"/>
              </a:lnSpc>
              <a:spcBef>
                <a:spcPts val="0"/>
              </a:spcBef>
              <a:spcAft>
                <a:spcPts val="0"/>
              </a:spcAft>
              <a:buNone/>
            </a:pPr>
            <a:r>
              <a:rPr lang="en" sz="2000" b="0" i="0" u="none" strike="noStrike" cap="none" dirty="0">
                <a:solidFill>
                  <a:srgbClr val="1C3B17"/>
                </a:solidFill>
                <a:latin typeface="Open Sans"/>
                <a:ea typeface="Open Sans"/>
                <a:cs typeface="Open Sans"/>
                <a:sym typeface="Open Sans"/>
              </a:rPr>
              <a:t>Our Implementaion of the Hardware on Zero PCB using Soldering and using both sides of pcb</a:t>
            </a:r>
            <a:endParaRPr dirty="0"/>
          </a:p>
        </p:txBody>
      </p:sp>
      <p:pic>
        <p:nvPicPr>
          <p:cNvPr id="3" name="Picture 2">
            <a:extLst>
              <a:ext uri="{FF2B5EF4-FFF2-40B4-BE49-F238E27FC236}">
                <a16:creationId xmlns:a16="http://schemas.microsoft.com/office/drawing/2014/main" id="{BF613E0C-7C17-A959-156E-642B4631BB94}"/>
              </a:ext>
            </a:extLst>
          </p:cNvPr>
          <p:cNvPicPr>
            <a:picLocks noChangeAspect="1"/>
          </p:cNvPicPr>
          <p:nvPr/>
        </p:nvPicPr>
        <p:blipFill rotWithShape="1">
          <a:blip r:embed="rId3"/>
          <a:srcRect l="9000" t="18667" r="11889" b="16148"/>
          <a:stretch/>
        </p:blipFill>
        <p:spPr>
          <a:xfrm>
            <a:off x="833238" y="897072"/>
            <a:ext cx="3587400" cy="2216916"/>
          </a:xfrm>
          <a:prstGeom prst="rect">
            <a:avLst/>
          </a:prstGeom>
        </p:spPr>
      </p:pic>
      <p:pic>
        <p:nvPicPr>
          <p:cNvPr id="5" name="Picture 4">
            <a:extLst>
              <a:ext uri="{FF2B5EF4-FFF2-40B4-BE49-F238E27FC236}">
                <a16:creationId xmlns:a16="http://schemas.microsoft.com/office/drawing/2014/main" id="{196E5B42-5126-1122-392F-CD10580585BC}"/>
              </a:ext>
            </a:extLst>
          </p:cNvPr>
          <p:cNvPicPr>
            <a:picLocks noChangeAspect="1"/>
          </p:cNvPicPr>
          <p:nvPr/>
        </p:nvPicPr>
        <p:blipFill rotWithShape="1">
          <a:blip r:embed="rId4"/>
          <a:srcRect l="9615" t="21783" r="326" b="20292"/>
          <a:stretch/>
        </p:blipFill>
        <p:spPr>
          <a:xfrm rot="16200000">
            <a:off x="5723139" y="1035721"/>
            <a:ext cx="3474126" cy="29794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3" name="Picture 2">
            <a:extLst>
              <a:ext uri="{FF2B5EF4-FFF2-40B4-BE49-F238E27FC236}">
                <a16:creationId xmlns:a16="http://schemas.microsoft.com/office/drawing/2014/main" id="{16E73D8C-C8BE-D6C2-AA51-FDFF73291CEB}"/>
              </a:ext>
            </a:extLst>
          </p:cNvPr>
          <p:cNvPicPr>
            <a:picLocks noChangeAspect="1"/>
          </p:cNvPicPr>
          <p:nvPr/>
        </p:nvPicPr>
        <p:blipFill>
          <a:blip r:embed="rId3"/>
          <a:stretch>
            <a:fillRect/>
          </a:stretch>
        </p:blipFill>
        <p:spPr>
          <a:xfrm>
            <a:off x="66775" y="160020"/>
            <a:ext cx="5542837" cy="3528060"/>
          </a:xfrm>
          <a:prstGeom prst="rect">
            <a:avLst/>
          </a:prstGeom>
        </p:spPr>
      </p:pic>
      <p:sp>
        <p:nvSpPr>
          <p:cNvPr id="4" name="TextBox 3">
            <a:extLst>
              <a:ext uri="{FF2B5EF4-FFF2-40B4-BE49-F238E27FC236}">
                <a16:creationId xmlns:a16="http://schemas.microsoft.com/office/drawing/2014/main" id="{6A6E507F-FA4F-67DC-A33E-FC0DF57324B1}"/>
              </a:ext>
            </a:extLst>
          </p:cNvPr>
          <p:cNvSpPr txBox="1"/>
          <p:nvPr/>
        </p:nvSpPr>
        <p:spPr>
          <a:xfrm>
            <a:off x="6187440" y="731520"/>
            <a:ext cx="2369820" cy="523220"/>
          </a:xfrm>
          <a:prstGeom prst="rect">
            <a:avLst/>
          </a:prstGeom>
          <a:noFill/>
        </p:spPr>
        <p:txBody>
          <a:bodyPr wrap="square" rtlCol="0">
            <a:spAutoFit/>
          </a:bodyPr>
          <a:lstStyle/>
          <a:p>
            <a:r>
              <a:rPr lang="en-IN" dirty="0"/>
              <a:t>Data Visualization From Cloud and App</a:t>
            </a:r>
          </a:p>
        </p:txBody>
      </p:sp>
    </p:spTree>
    <p:extLst>
      <p:ext uri="{BB962C8B-B14F-4D97-AF65-F5344CB8AC3E}">
        <p14:creationId xmlns:p14="http://schemas.microsoft.com/office/powerpoint/2010/main" val="389687618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1C3B17"/>
      </a:dk2>
      <a:lt2>
        <a:srgbClr val="8CA11A"/>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1155</TotalTime>
  <Words>317</Words>
  <Application>Microsoft Office PowerPoint</Application>
  <PresentationFormat>On-screen Show (16:9)</PresentationFormat>
  <Paragraphs>32</Paragraphs>
  <Slides>8</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Wingdings</vt:lpstr>
      <vt:lpstr>Arial</vt:lpstr>
      <vt:lpstr>Playfair Display SemiBold</vt:lpstr>
      <vt:lpstr>Open Sans</vt:lpstr>
      <vt:lpstr>Calibri</vt:lpstr>
      <vt:lpstr>Playfair Display</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 Doshi</dc:creator>
  <cp:lastModifiedBy>Harsh Doshi</cp:lastModifiedBy>
  <cp:revision>3</cp:revision>
  <dcterms:modified xsi:type="dcterms:W3CDTF">2024-03-11T06:02:12Z</dcterms:modified>
</cp:coreProperties>
</file>